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5"/>
  </p:notesMasterIdLst>
  <p:handoutMasterIdLst>
    <p:handoutMasterId r:id="rId36"/>
  </p:handoutMasterIdLst>
  <p:sldIdLst>
    <p:sldId id="1663" r:id="rId5"/>
    <p:sldId id="2057" r:id="rId6"/>
    <p:sldId id="1524" r:id="rId7"/>
    <p:sldId id="2058" r:id="rId8"/>
    <p:sldId id="2074" r:id="rId9"/>
    <p:sldId id="2075" r:id="rId10"/>
    <p:sldId id="2072" r:id="rId11"/>
    <p:sldId id="2073" r:id="rId12"/>
    <p:sldId id="2055" r:id="rId13"/>
    <p:sldId id="2059" r:id="rId14"/>
    <p:sldId id="2063" r:id="rId15"/>
    <p:sldId id="2062" r:id="rId16"/>
    <p:sldId id="2064" r:id="rId17"/>
    <p:sldId id="2065" r:id="rId18"/>
    <p:sldId id="2054" r:id="rId19"/>
    <p:sldId id="2060" r:id="rId20"/>
    <p:sldId id="2066" r:id="rId21"/>
    <p:sldId id="2067" r:id="rId22"/>
    <p:sldId id="2068" r:id="rId23"/>
    <p:sldId id="2069" r:id="rId24"/>
    <p:sldId id="2070" r:id="rId25"/>
    <p:sldId id="2056" r:id="rId26"/>
    <p:sldId id="2061" r:id="rId27"/>
    <p:sldId id="1532" r:id="rId28"/>
    <p:sldId id="2051" r:id="rId29"/>
    <p:sldId id="1660" r:id="rId30"/>
    <p:sldId id="2052" r:id="rId31"/>
    <p:sldId id="2053" r:id="rId32"/>
    <p:sldId id="1347" r:id="rId33"/>
    <p:sldId id="1362"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7"/>
            <p14:sldId id="1524"/>
            <p14:sldId id="2058"/>
            <p14:sldId id="2074"/>
            <p14:sldId id="2075"/>
            <p14:sldId id="2072"/>
            <p14:sldId id="2073"/>
            <p14:sldId id="2055"/>
            <p14:sldId id="2059"/>
            <p14:sldId id="2063"/>
            <p14:sldId id="2062"/>
            <p14:sldId id="2064"/>
            <p14:sldId id="2065"/>
            <p14:sldId id="2054"/>
            <p14:sldId id="2060"/>
            <p14:sldId id="2066"/>
            <p14:sldId id="2067"/>
            <p14:sldId id="2068"/>
            <p14:sldId id="2069"/>
            <p14:sldId id="2070"/>
            <p14:sldId id="2056"/>
            <p14:sldId id="2061"/>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274B47"/>
    <a:srgbClr val="C8D5EA"/>
    <a:srgbClr val="F2F2F2"/>
    <a:srgbClr val="FFFFFF"/>
    <a:srgbClr val="000000"/>
    <a:srgbClr val="30E5D0"/>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69114" autoAdjust="0"/>
  </p:normalViewPr>
  <p:slideViewPr>
    <p:cSldViewPr snapToGrid="0">
      <p:cViewPr varScale="1">
        <p:scale>
          <a:sx n="134" d="100"/>
          <a:sy n="134" d="100"/>
        </p:scale>
        <p:origin x="2299" y="115"/>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1:28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1:28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1:28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attendee-NNN@opspartnerbootcamp.onmicrosoft.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039333342"/>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a:t>
                      </a:r>
                      <a:r>
                        <a:rPr lang="en-US" sz="1400" b="0" dirty="0" err="1">
                          <a:solidFill>
                            <a:schemeClr val="tx1"/>
                          </a:solidFill>
                          <a:latin typeface="Segoe Pro" panose="020B0502040504020203" pitchFamily="34" charset="0"/>
                        </a:rPr>
                        <a:t>Operatoins</a:t>
                      </a:r>
                      <a:r>
                        <a:rPr lang="en-US" sz="1400" b="0" dirty="0">
                          <a:solidFill>
                            <a:schemeClr val="tx1"/>
                          </a:solidFill>
                          <a:latin typeface="Segoe Pro" panose="020B0502040504020203" pitchFamily="34" charset="0"/>
                        </a:rPr>
                        <a:t>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CF62-A43F-4B6B-A686-54A26EC09F7B}"/>
              </a:ext>
            </a:extLst>
          </p:cNvPr>
          <p:cNvSpPr>
            <a:spLocks noGrp="1"/>
          </p:cNvSpPr>
          <p:nvPr>
            <p:ph type="title"/>
          </p:nvPr>
        </p:nvSpPr>
        <p:spPr/>
        <p:txBody>
          <a:bodyPr/>
          <a:lstStyle/>
          <a:p>
            <a:r>
              <a:rPr lang="en-IE" dirty="0"/>
              <a:t>Access the Bootcamp Portal</a:t>
            </a:r>
          </a:p>
        </p:txBody>
      </p:sp>
      <p:sp>
        <p:nvSpPr>
          <p:cNvPr id="3" name="Content Placeholder 2">
            <a:extLst>
              <a:ext uri="{FF2B5EF4-FFF2-40B4-BE49-F238E27FC236}">
                <a16:creationId xmlns:a16="http://schemas.microsoft.com/office/drawing/2014/main" id="{4D3F1A8A-FBBF-4549-A5BF-70130EC93188}"/>
              </a:ext>
            </a:extLst>
          </p:cNvPr>
          <p:cNvSpPr>
            <a:spLocks noGrp="1"/>
          </p:cNvSpPr>
          <p:nvPr>
            <p:ph sz="quarter" idx="10"/>
          </p:nvPr>
        </p:nvSpPr>
        <p:spPr>
          <a:xfrm>
            <a:off x="584200" y="1435100"/>
            <a:ext cx="11018838" cy="2794611"/>
          </a:xfrm>
        </p:spPr>
        <p:txBody>
          <a:bodyPr/>
          <a:lstStyle/>
          <a:p>
            <a:pPr marL="457200" indent="-457200">
              <a:buFont typeface="Arial" panose="020B0604020202020204" pitchFamily="34" charset="0"/>
              <a:buChar char="•"/>
            </a:pPr>
            <a:r>
              <a:rPr lang="en-IE" dirty="0"/>
              <a:t>Log in to Teams using your Bootcamp credentials</a:t>
            </a:r>
          </a:p>
          <a:p>
            <a:pPr marL="914400" lvl="1" indent="-457200">
              <a:buFont typeface="Arial" panose="020B0604020202020204" pitchFamily="34" charset="0"/>
              <a:buChar char="•"/>
            </a:pPr>
            <a:r>
              <a:rPr lang="en-IE" dirty="0">
                <a:hlinkClick r:id="rId2"/>
              </a:rPr>
              <a:t>attendee-NNN@opspartnerbootcamp.onmicrosoft.com</a:t>
            </a:r>
            <a:endParaRPr lang="en-IE" dirty="0"/>
          </a:p>
          <a:p>
            <a:pPr marL="914400" lvl="1" indent="-457200">
              <a:buFont typeface="Arial" panose="020B0604020202020204" pitchFamily="34" charset="0"/>
              <a:buChar char="•"/>
            </a:pPr>
            <a:r>
              <a:rPr lang="en-IE" dirty="0"/>
              <a:t>Use an InPrivate / Incognito browser</a:t>
            </a:r>
          </a:p>
          <a:p>
            <a:pPr marL="457200" indent="-457200">
              <a:buFont typeface="Arial" panose="020B0604020202020204" pitchFamily="34" charset="0"/>
              <a:buChar char="•"/>
            </a:pPr>
            <a:r>
              <a:rPr lang="en-IE" dirty="0"/>
              <a:t>Launch the Skill Me Up Event Manager</a:t>
            </a:r>
          </a:p>
          <a:p>
            <a:pPr marL="914400" lvl="1" indent="-457200">
              <a:buFont typeface="Arial" panose="020B0604020202020204" pitchFamily="34" charset="0"/>
              <a:buChar char="•"/>
            </a:pPr>
            <a:r>
              <a:rPr lang="en-IE" dirty="0"/>
              <a:t>Partner </a:t>
            </a:r>
            <a:r>
              <a:rPr lang="en-IE" b="1" dirty="0"/>
              <a:t>Technical Boot Camp </a:t>
            </a:r>
            <a:r>
              <a:rPr lang="en-IE" dirty="0">
                <a:sym typeface="Wingdings" panose="05000000000000000000" pitchFamily="2" charset="2"/>
              </a:rPr>
              <a:t> </a:t>
            </a:r>
            <a:r>
              <a:rPr lang="en-IE" b="1" dirty="0"/>
              <a:t>General</a:t>
            </a:r>
            <a:r>
              <a:rPr lang="en-IE" dirty="0"/>
              <a:t> </a:t>
            </a:r>
            <a:r>
              <a:rPr lang="en-IE" dirty="0">
                <a:sym typeface="Wingdings" panose="05000000000000000000" pitchFamily="2" charset="2"/>
              </a:rPr>
              <a:t> </a:t>
            </a:r>
            <a:r>
              <a:rPr lang="en-IE" b="1" dirty="0">
                <a:sym typeface="Wingdings" panose="05000000000000000000" pitchFamily="2" charset="2"/>
              </a:rPr>
              <a:t>Skill Me Up Event Manager </a:t>
            </a:r>
            <a:r>
              <a:rPr lang="en-IE" dirty="0">
                <a:sym typeface="Wingdings" panose="05000000000000000000" pitchFamily="2" charset="2"/>
              </a:rPr>
              <a:t>tag</a:t>
            </a:r>
          </a:p>
          <a:p>
            <a:pPr marL="914400" lvl="1" indent="-457200">
              <a:buFont typeface="Arial" panose="020B0604020202020204" pitchFamily="34" charset="0"/>
              <a:buChar char="•"/>
            </a:pPr>
            <a:r>
              <a:rPr lang="en-IE" dirty="0"/>
              <a:t>Click </a:t>
            </a:r>
            <a:r>
              <a:rPr lang="en-IE" b="1" dirty="0"/>
              <a:t>Sign In </a:t>
            </a:r>
            <a:r>
              <a:rPr lang="en-IE" dirty="0"/>
              <a:t>and re-enter your Bootcamp credentials</a:t>
            </a:r>
          </a:p>
          <a:p>
            <a:pPr marL="914400" lvl="1" indent="-457200">
              <a:buFont typeface="Arial" panose="020B0604020202020204" pitchFamily="34" charset="0"/>
              <a:buChar char="•"/>
            </a:pPr>
            <a:r>
              <a:rPr lang="en-IE" dirty="0"/>
              <a:t>Launch in browser if it won't load in Teams ('globe' icon)</a:t>
            </a:r>
          </a:p>
        </p:txBody>
      </p:sp>
      <p:pic>
        <p:nvPicPr>
          <p:cNvPr id="4" name="Picture 3">
            <a:extLst>
              <a:ext uri="{FF2B5EF4-FFF2-40B4-BE49-F238E27FC236}">
                <a16:creationId xmlns:a16="http://schemas.microsoft.com/office/drawing/2014/main" id="{A970A24C-1468-4110-B6BF-CE3AD9333289}"/>
              </a:ext>
            </a:extLst>
          </p:cNvPr>
          <p:cNvPicPr>
            <a:picLocks noChangeAspect="1"/>
          </p:cNvPicPr>
          <p:nvPr/>
        </p:nvPicPr>
        <p:blipFill>
          <a:blip r:embed="rId3"/>
          <a:stretch>
            <a:fillRect/>
          </a:stretch>
        </p:blipFill>
        <p:spPr>
          <a:xfrm>
            <a:off x="2731368" y="4413106"/>
            <a:ext cx="6875547" cy="2444894"/>
          </a:xfrm>
          <a:prstGeom prst="rect">
            <a:avLst/>
          </a:prstGeom>
        </p:spPr>
      </p:pic>
      <p:sp>
        <p:nvSpPr>
          <p:cNvPr id="5" name="Rectangle: Rounded Corners 4">
            <a:extLst>
              <a:ext uri="{FF2B5EF4-FFF2-40B4-BE49-F238E27FC236}">
                <a16:creationId xmlns:a16="http://schemas.microsoft.com/office/drawing/2014/main" id="{B9B1BD29-A5C6-4FE7-BFC0-DD02D5B20D4B}"/>
              </a:ext>
            </a:extLst>
          </p:cNvPr>
          <p:cNvSpPr/>
          <p:nvPr/>
        </p:nvSpPr>
        <p:spPr bwMode="auto">
          <a:xfrm>
            <a:off x="3383279" y="5422901"/>
            <a:ext cx="514351"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8EDC1CB-F749-4892-9622-DA6CA6213A76}"/>
              </a:ext>
            </a:extLst>
          </p:cNvPr>
          <p:cNvSpPr/>
          <p:nvPr/>
        </p:nvSpPr>
        <p:spPr bwMode="auto">
          <a:xfrm>
            <a:off x="6278879" y="4718051"/>
            <a:ext cx="950596"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A65E9E-69A9-4165-B2FA-E60E610735DB}"/>
              </a:ext>
            </a:extLst>
          </p:cNvPr>
          <p:cNvSpPr/>
          <p:nvPr/>
        </p:nvSpPr>
        <p:spPr bwMode="auto">
          <a:xfrm>
            <a:off x="8595360" y="5189222"/>
            <a:ext cx="472440"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B6FDAC4-C3BC-48B7-918C-98AF7D3B7D50}"/>
              </a:ext>
            </a:extLst>
          </p:cNvPr>
          <p:cNvSpPr/>
          <p:nvPr/>
        </p:nvSpPr>
        <p:spPr bwMode="auto">
          <a:xfrm>
            <a:off x="9195434" y="4740250"/>
            <a:ext cx="184785"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67585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3CF9-64BF-4179-BD71-C838DD89A80E}"/>
              </a:ext>
            </a:extLst>
          </p:cNvPr>
          <p:cNvSpPr>
            <a:spLocks noGrp="1"/>
          </p:cNvSpPr>
          <p:nvPr>
            <p:ph type="title"/>
          </p:nvPr>
        </p:nvSpPr>
        <p:spPr/>
        <p:txBody>
          <a:bodyPr/>
          <a:lstStyle/>
          <a:p>
            <a:r>
              <a:rPr lang="en-IE" dirty="0"/>
              <a:t>Lectures</a:t>
            </a:r>
          </a:p>
        </p:txBody>
      </p:sp>
      <p:sp>
        <p:nvSpPr>
          <p:cNvPr id="5" name="Content Placeholder 4">
            <a:extLst>
              <a:ext uri="{FF2B5EF4-FFF2-40B4-BE49-F238E27FC236}">
                <a16:creationId xmlns:a16="http://schemas.microsoft.com/office/drawing/2014/main" id="{6A969B6B-5FCF-41EF-9246-D2A68B6B8D5C}"/>
              </a:ext>
            </a:extLst>
          </p:cNvPr>
          <p:cNvSpPr>
            <a:spLocks noGrp="1"/>
          </p:cNvSpPr>
          <p:nvPr>
            <p:ph sz="quarter" idx="10"/>
          </p:nvPr>
        </p:nvSpPr>
        <p:spPr>
          <a:xfrm>
            <a:off x="584200" y="1435100"/>
            <a:ext cx="4616450" cy="430887"/>
          </a:xfrm>
        </p:spPr>
        <p:txBody>
          <a:bodyPr/>
          <a:lstStyle/>
          <a:p>
            <a:pPr marL="457200" indent="-457200">
              <a:buFont typeface="Arial" panose="020B0604020202020204" pitchFamily="34" charset="0"/>
              <a:buChar char="•"/>
            </a:pPr>
            <a:r>
              <a:rPr lang="en-IE" dirty="0"/>
              <a:t>Simply click to join the Teams meeting</a:t>
            </a:r>
          </a:p>
        </p:txBody>
      </p:sp>
      <p:pic>
        <p:nvPicPr>
          <p:cNvPr id="4" name="Picture 3">
            <a:extLst>
              <a:ext uri="{FF2B5EF4-FFF2-40B4-BE49-F238E27FC236}">
                <a16:creationId xmlns:a16="http://schemas.microsoft.com/office/drawing/2014/main" id="{586F0D45-6DE8-4D4A-9E9E-7693E85106C7}"/>
              </a:ext>
            </a:extLst>
          </p:cNvPr>
          <p:cNvPicPr>
            <a:picLocks noChangeAspect="1"/>
          </p:cNvPicPr>
          <p:nvPr/>
        </p:nvPicPr>
        <p:blipFill>
          <a:blip r:embed="rId2"/>
          <a:stretch>
            <a:fillRect/>
          </a:stretch>
        </p:blipFill>
        <p:spPr>
          <a:xfrm>
            <a:off x="7138079" y="819924"/>
            <a:ext cx="2812519" cy="566928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2475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Hands-On Challenge</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237</TotalTime>
  <Words>3230</Words>
  <Application>Microsoft Office PowerPoint</Application>
  <PresentationFormat>Widescreen</PresentationFormat>
  <Paragraphs>446</Paragraphs>
  <Slides>30</Slides>
  <Notes>15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Tuesday  Infrastructure Management</vt:lpstr>
      <vt:lpstr>Tuesday – Infrastructure Management</vt:lpstr>
      <vt:lpstr>Access the Bootcamp Portal</vt:lpstr>
      <vt:lpstr>Lectures</vt:lpstr>
      <vt:lpstr>Whiteboard Design Session</vt:lpstr>
      <vt:lpstr>Hands-On Challenge</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29</cp:revision>
  <dcterms:created xsi:type="dcterms:W3CDTF">2020-04-20T15:28:36Z</dcterms:created>
  <dcterms:modified xsi:type="dcterms:W3CDTF">2020-06-02T13:57:13Z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